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-2377440"/>
            <a:ext cx="6858000" cy="6858000"/>
          </a:xfrm>
          <a:prstGeom prst="ellipse">
            <a:avLst/>
          </a:prstGeom>
          <a:solidFill>
            <a:srgbClr val="3F7878">
              <a:alpha val="3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023360"/>
            <a:ext cx="5669280" cy="5669280"/>
          </a:xfrm>
          <a:prstGeom prst="ellipse">
            <a:avLst/>
          </a:prstGeom>
          <a:solidFill>
            <a:srgbClr val="FADCC9">
              <a:alpha val="2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02920" y="16916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· LEVENSVAARDIGHEDEN · VO &amp; MBO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2148840"/>
            <a:ext cx="11155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Slecht idee, </a:t>
            </a:r>
            <a:pPr indent="0" marL="0">
              <a:buNone/>
            </a:pPr>
            <a:r>
              <a:rPr lang="en-US" sz="6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beter idee</a:t>
            </a:r>
            <a:endParaRPr lang="en-US" sz="6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35204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 maken we een probleem eerst erger, en vinden zo de oplossing.</a:t>
            </a:r>
            <a:endParaRPr lang="en-US" sz="2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deze les je oplevert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2920" y="192024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214884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1691640" y="208483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Vrij denken zonder oordeel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49631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ervaart wat er gebeurt als alles mag en niets fout is.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333756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56616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91640" y="350215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omdraai-techniek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1691640" y="391363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leert slechte ideeën omdraaien naar echte oplossingen.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2920" y="475488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498348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1691640" y="491947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Eén plan voor deze week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533095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groep kiest één oplossing en probeert hem echt uit.</a:t>
            </a:r>
            <a:endParaRPr lang="en-US" sz="13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OPWARMEN · 8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 maar, of ja én?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in tweetallen samen een feest, in twee rondes van twee minuten.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Ronde 1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Elke reactie begint met:</a:t>
            </a:r>
            <a:endParaRPr lang="en-US" sz="1350" dirty="0"/>
          </a:p>
          <a:p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"Ja, maar…"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34340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1772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Ronde 2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Elke reactie begint met:</a:t>
            </a:r>
            <a:endParaRPr lang="en-US" sz="1350" dirty="0"/>
          </a:p>
          <a:p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"Ja, én…"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18388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ADCC9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45820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Kort nabespreken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845820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welke ronde kwamen jullie verder?</a:t>
            </a:r>
            <a:endParaRPr lang="en-US" sz="1350" dirty="0"/>
          </a:p>
          <a:p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 is het verschil tussen oordelen en voortbouwen.</a:t>
            </a:r>
            <a:endParaRPr lang="en-US" sz="1350" dirty="0"/>
          </a:p>
        </p:txBody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1 · 5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het probleem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één echt probleem waar de groep zélf invloed op heeft.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0312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0312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 laat komen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63640" y="210312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7960" y="210312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Uitstelgedrag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02920" y="335280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335280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Telefoons in de les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63640" y="335280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35280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Rommel in het lokaal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02920" y="460248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460248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Gedoe in de groepsapp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63640" y="460248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ADCC9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37960" y="460248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Ons eigen probleem: …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Niet "het rooster" of "de regels van school": daar gaat de groep niet over.</a:t>
            </a:r>
            <a:endParaRPr lang="en-US" sz="1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2 · 10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Maak het erger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Bedenk in groepjes zoveel mogelijk manieren om het probleem te vergróten. De regels: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4884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Stel je oordeel uit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63640" y="214884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7960" y="214884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Veel is beter dan mooi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2920" y="291693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2916936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Gek mag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63640" y="291693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2916936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Bouw voort met "ja, én"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02920" y="368503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3685032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op papier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63640" y="368503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ADCC9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37960" y="3685032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Hoe gekker, hoe beter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Hoe zorg je dat iederéén te laat komt? Hoe maak je de groepsapp nóg onveiliger?</a:t>
            </a:r>
            <a:endParaRPr lang="en-US" sz="1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3 · 10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Draai het om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 je slechtste ideeën en draai ze om: wat is het tegenovergestelde?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Slecht idee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"Reageer 's nachts om drie uur in de groepsapp."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34340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ADCC9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1772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Omgedraaid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"Spreek een tijd af waarna niemand meer hoeft te reageren."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18388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45820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Jullie beurt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845820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Niet elk idee laat zich omdraaien.</a:t>
            </a:r>
            <a:endParaRPr lang="en-US" sz="1350" dirty="0"/>
          </a:p>
          <a:p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per groepje de drie sterkste oplossingen.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zoeken niet het perfecte plan, maar iets om deze week te proberen.</a:t>
            </a:r>
            <a:endParaRPr lang="en-US" sz="12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4 · 10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Pitch en kies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 veel ideeën naar één plan: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2148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2130552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Elk groepje pitcht in één minuut zijn beste oplossing.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807208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02920" y="28072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2788920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groep stemt: één oplossing wint.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465576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02920" y="3465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3447288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Spreek af: wie doet wat?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4123944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02920" y="4123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4105656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En: wanneer kijken we of het werkt?</a:t>
            </a:r>
            <a:endParaRPr lang="en-US" sz="150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EB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TERUGKIJKEN · ÉÉN KLEINE STAP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gaat de groep deze week </a:t>
            </a:r>
            <a:pPr indent="0" marL="0">
              <a:buNone/>
            </a:pPr>
            <a:r>
              <a:rPr lang="en-US" sz="3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proberen</a:t>
            </a:r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Maak de gekozen oplossing zo klein dat hij zeker lukt: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1115568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EC7C5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4884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Zet de afspraak zichtbaar in het lokaal of in de groepsapp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02920" y="3200400"/>
            <a:ext cx="1115568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EC7C5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0040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Wijs samen één bewaker aan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02920" y="4251960"/>
            <a:ext cx="1115568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EC7C5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4251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Spreek af wanneer jullie er in de kring op terugkijken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548640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verandering die je zelf gekozen hebt, houdt langer stand dan een regel van boven.</a:t>
            </a:r>
            <a:endParaRPr lang="en-US" sz="14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 GEOEFEND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7724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Creatief denken</a:t>
            </a:r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één van de tien levensvaardigheden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178308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Zelfbewustzijn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63640" y="178308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63640" y="178308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Empathie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253288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02920" y="253288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emoties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63640" y="253288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63640" y="253288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stress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02920" y="328269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2920" y="328269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Effectieve communicatie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263640" y="328269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328269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Interpersoonlijke relaties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02920" y="4032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2920" y="4032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 denken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263640" y="4032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EC7C5F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63640" y="4032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Creatief denken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02920" y="478231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02920" y="478231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Problemen oplossen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263640" y="478231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263640" y="478231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Besluitvorming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02920" y="571500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de scan en ontdek jouw spinnenweb op mijnlifeskills.nl</a:t>
            </a:r>
            <a:endParaRPr lang="en-US" sz="15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2026-08-31T07:18:56Z</dcterms:created>
  <dcterms:modified xsi:type="dcterms:W3CDTF">2026-08-31T07:18:56Z</dcterms:modified>
</cp:coreProperties>
</file>