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4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63840" y="-2377440"/>
            <a:ext cx="6858000" cy="6858000"/>
          </a:xfrm>
          <a:prstGeom prst="ellipse">
            <a:avLst/>
          </a:prstGeom>
          <a:solidFill>
            <a:srgbClr val="3F7878">
              <a:alpha val="3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011680" y="4023360"/>
            <a:ext cx="5669280" cy="5669280"/>
          </a:xfrm>
          <a:prstGeom prst="ellipse">
            <a:avLst/>
          </a:prstGeom>
          <a:solidFill>
            <a:srgbClr val="FADCC9">
              <a:alpha val="2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02920" y="169164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· LEVENSVAARDIGHEDEN · VO &amp; MBO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2148840"/>
            <a:ext cx="11155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Ruis</a:t>
            </a:r>
            <a:pPr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op de lijn</a:t>
            </a:r>
            <a:endParaRPr lang="en-US" sz="600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35204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Tussen wat jij bedoelt en wat de ander hoort, zit bijna altijd ruis.</a:t>
            </a:r>
            <a:endParaRPr lang="en-US" sz="20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VANDAAG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deze les je oplevert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02920" y="1920240"/>
            <a:ext cx="11155680" cy="1188720"/>
          </a:xfrm>
          <a:prstGeom prst="roundRect">
            <a:avLst>
              <a:gd name="adj" fmla="val 923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214884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1691640" y="2084832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Ruis herkennen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496312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ziet hoe snel een boodschap vervormt tussen zender en ontvanger.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02920" y="3337560"/>
            <a:ext cx="11155680" cy="1188720"/>
          </a:xfrm>
          <a:prstGeom prst="roundRect">
            <a:avLst>
              <a:gd name="adj" fmla="val 923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356616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1691640" y="3502152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ik-boodschap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1691640" y="3913632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herschrijft een echt bericht: situatie, gevoel, wens.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02920" y="4754880"/>
            <a:ext cx="11155680" cy="1188720"/>
          </a:xfrm>
          <a:prstGeom prst="roundRect">
            <a:avLst>
              <a:gd name="adj" fmla="val 923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498348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800" dirty="0"/>
          </a:p>
        </p:txBody>
      </p:sp>
      <p:sp>
        <p:nvSpPr>
          <p:cNvPr id="14" name="Text 12"/>
          <p:cNvSpPr txBox="1"/>
          <p:nvPr/>
        </p:nvSpPr>
        <p:spPr>
          <a:xfrm>
            <a:off x="1691640" y="4919472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Ontvangst gecheckt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5330952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test je bericht bij een ander vóór je het verstuurt.</a:t>
            </a:r>
            <a:endParaRPr lang="en-US" sz="130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17" name="Text 14"/>
          <p:cNvSpPr txBox="1"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OPWARMEN · 8 MINUTEN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Doorfluisteren 2.0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5448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Rijen van vijf of zes. Fluister de zin door; de laatste zegt hardop wat er aankwam.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3611880" cy="3383280"/>
          </a:xfrm>
          <a:prstGeom prst="roundRect">
            <a:avLst>
              <a:gd name="adj" fmla="val 3243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42316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zin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971800"/>
            <a:ext cx="30632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"Morgen om kwart over drie verzetten we de toets naar lokaal 2.14, neem je eigen oplader mee."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4343400" y="2148840"/>
            <a:ext cx="3611880" cy="3383280"/>
          </a:xfrm>
          <a:prstGeom prst="roundRect">
            <a:avLst>
              <a:gd name="adj" fmla="val 3243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17720" y="242316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 de verschillen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4617720" y="2971800"/>
            <a:ext cx="30632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kwam er aan het eind nog van over?</a:t>
            </a:r>
            <a:endParaRPr lang="en-US" sz="1350" dirty="0"/>
          </a:p>
          <a:p>
            <a:pPr indent="0" marL="0">
              <a:buNone/>
            </a:pP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Waar ging het mis?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8183880" y="2148840"/>
            <a:ext cx="3611880" cy="3383280"/>
          </a:xfrm>
          <a:prstGeom prst="roundRect">
            <a:avLst>
              <a:gd name="adj" fmla="val 3243"/>
            </a:avLst>
          </a:prstGeom>
          <a:solidFill>
            <a:srgbClr val="FADCC9"/>
          </a:solidFill>
          <a:ln w="19050">
            <a:solidFill>
              <a:srgbClr val="EC7C5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458200" y="242316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Dit gebeurt ook online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8458200" y="2971800"/>
            <a:ext cx="30632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 elke doorstuur en elke aanname komt er ruis bij.</a:t>
            </a:r>
            <a:endParaRPr lang="en-US" sz="1350" dirty="0"/>
          </a:p>
        </p:txBody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STAP 1 · 8 MINUTEN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drie tinten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5448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Dezelfde boodschap, drie versies. Wat doet elke versie bij de ontvanger?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3611880" cy="3383280"/>
          </a:xfrm>
          <a:prstGeom prst="roundRect">
            <a:avLst>
              <a:gd name="adj" fmla="val 3243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42316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 bot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971800"/>
            <a:ext cx="30632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"Lever je werk nou eens in, dit slaat nergens op."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4343400" y="2148840"/>
            <a:ext cx="3611880" cy="3383280"/>
          </a:xfrm>
          <a:prstGeom prst="roundRect">
            <a:avLst>
              <a:gd name="adj" fmla="val 3243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17720" y="242316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 vaag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4617720" y="2971800"/>
            <a:ext cx="30632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"Maakt niet uit hoor, maar eh, zou je misschien ooit…"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8183880" y="2148840"/>
            <a:ext cx="3611880" cy="3383280"/>
          </a:xfrm>
          <a:prstGeom prst="roundRect">
            <a:avLst>
              <a:gd name="adj" fmla="val 3243"/>
            </a:avLst>
          </a:prstGeom>
          <a:solidFill>
            <a:srgbClr val="FADCC9"/>
          </a:solidFill>
          <a:ln w="19050">
            <a:solidFill>
              <a:srgbClr val="EC7C5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458200" y="242316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Helder met respect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8458200" y="2971800"/>
            <a:ext cx="30632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"Ik zit vast met mijn deel zolang jouw stuk er niet is. Kun je het vóór donderdag sturen?"</a:t>
            </a:r>
            <a:endParaRPr lang="en-US" sz="1350" dirty="0"/>
          </a:p>
        </p:txBody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STAP 2 · 10 MINUTEN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Herschrijf het appje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5448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Kies een echt bericht dat verkeerd viel of nog verstuurd moet worden. Bouw het op met de ik-boodschap: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F4A4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148840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Situatie: wat gebeurt er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263640" y="2148840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F4A4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37960" y="2148840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Gevoel: wat doet het met mij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02920" y="2916936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F4A4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77240" y="2916936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Wens: wat vraag ik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263640" y="2916936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ADCC9"/>
          </a:solidFill>
          <a:ln w="19050">
            <a:solidFill>
              <a:srgbClr val="EC7C5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2916936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Vraag, geen verwijt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02920" y="580644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Geen eigen bericht? Pak een voorbeeld: afzeggen bij een vriend, iets terugvragen, feedback aan een groepsgenoot.</a:t>
            </a:r>
            <a:endParaRPr lang="en-US" sz="1200" dirty="0"/>
          </a:p>
        </p:txBody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STAP 3 · 10 MINUTEN · TWEETALLEN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de ontvangst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5448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maatje is even jouw ontvanger: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02920" y="2148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188720" y="2130552"/>
            <a:ext cx="10424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maatje leest jouw bericht hardop voor.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807208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502920" y="28072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188720" y="2788920"/>
            <a:ext cx="10424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is duidelijk, wat mist, welke toon hoor je?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02920" y="3465576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502920" y="34655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188720" y="3447288"/>
            <a:ext cx="10424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Luister, vat samen, vraag door (LSD).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02920" y="4123944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502920" y="41239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188720" y="4105656"/>
            <a:ext cx="10424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Draai daarna om.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502920" y="580644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Niet verdedigen, wel verbeteren. Alles wat je maatje niet begrijpt, begrijpt de echte ontvanger ook niet.</a:t>
            </a:r>
            <a:endParaRPr lang="en-US" sz="1200" dirty="0"/>
          </a:p>
        </p:txBody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STAP 4 · 7 MINUTEN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Verstuur of bewaar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5448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Jij beslist wat er met je bericht gebeurt: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3611880" cy="3383280"/>
          </a:xfrm>
          <a:prstGeom prst="roundRect">
            <a:avLst>
              <a:gd name="adj" fmla="val 3243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42316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 versturen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971800"/>
            <a:ext cx="30632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Het bericht is klaar en het moment is daar.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4343400" y="2148840"/>
            <a:ext cx="3611880" cy="3383280"/>
          </a:xfrm>
          <a:prstGeom prst="roundRect">
            <a:avLst>
              <a:gd name="adj" fmla="val 3243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17720" y="242316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Bewaren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4617720" y="2971800"/>
            <a:ext cx="30632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Voor het echte moment: je hebt hem klaarstaan.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8183880" y="2148840"/>
            <a:ext cx="3611880" cy="3383280"/>
          </a:xfrm>
          <a:prstGeom prst="roundRect">
            <a:avLst>
              <a:gd name="adj" fmla="val 3243"/>
            </a:avLst>
          </a:prstGeom>
          <a:solidFill>
            <a:srgbClr val="FADCC9"/>
          </a:solidFill>
          <a:ln w="19050">
            <a:solidFill>
              <a:srgbClr val="EC7C5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458200" y="242316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Aanscherpen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8458200" y="2971800"/>
            <a:ext cx="30632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Nog één keer langs de drie tinten en de ik-boodschap.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502920" y="580644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durft, leest zijn voor-en-na hardop voor: zo hoort de groep het verschil.</a:t>
            </a:r>
            <a:endParaRPr lang="en-US" sz="1200" dirty="0"/>
          </a:p>
        </p:txBody>
      </p:sp>
      <p:pic>
        <p:nvPicPr>
          <p:cNvPr id="1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16" name="Text 13"/>
          <p:cNvSpPr txBox="1"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EB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TERUGKIJKEN · ÉÉN KLEINE STAP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Welk bericht stuur jij deze week </a:t>
            </a:r>
            <a:pPr indent="0" marL="0">
              <a:buNone/>
            </a:pPr>
            <a:r>
              <a:rPr lang="en-US" sz="34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anders</a:t>
            </a:r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5448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Kies één gewoonte die zó klein is dat hij zeker lukt: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11155680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5875">
            <a:solidFill>
              <a:srgbClr val="EC7C5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4884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Herlees één bericht door de ogen van de ontvanger vóór je het verstuurt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02920" y="3200400"/>
            <a:ext cx="11155680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5875">
            <a:solidFill>
              <a:srgbClr val="EC7C5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0040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Gebruik de ik-boodschap als het spannend wordt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02920" y="4251960"/>
            <a:ext cx="11155680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5875">
            <a:solidFill>
              <a:srgbClr val="EC7C5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4251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Vraag door vóór je oordeelt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502920" y="548640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Spreek af wanneer jullie terugkijken: is er iets veranderd in de groepsapp?</a:t>
            </a:r>
            <a:endParaRPr lang="en-US" sz="140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F4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ADC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VANDAAG GEOEFEND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7724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Effectieve communicatie</a:t>
            </a:r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één van de tien levensvaardigheden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783080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1F4A4A">
              <a:alpha val="0"/>
            </a:srgbClr>
          </a:solidFill>
          <a:ln w="15875">
            <a:solidFill>
              <a:srgbClr val="6E9494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1783080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Zelfbewustzijn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263640" y="1783080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3F7878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263640" y="1783080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Empathie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02920" y="2532888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1F4A4A">
              <a:alpha val="0"/>
            </a:srgbClr>
          </a:solidFill>
          <a:ln w="15875">
            <a:solidFill>
              <a:srgbClr val="6E9494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02920" y="2532888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Omgaan met emoties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263640" y="2532888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1F4A4A">
              <a:alpha val="0"/>
            </a:srgbClr>
          </a:solidFill>
          <a:ln w="15875">
            <a:solidFill>
              <a:srgbClr val="6E9494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263640" y="2532888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Omgaan met stress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02920" y="3282696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EC7C5F"/>
          </a:solidFill>
          <a:ln w="19050">
            <a:solidFill>
              <a:srgbClr val="EC7C5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02920" y="3282696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Effectieve communicatie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263640" y="3282696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3F7878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63640" y="3282696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Interpersoonlijke relaties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02920" y="4032504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1F4A4A">
              <a:alpha val="0"/>
            </a:srgbClr>
          </a:solidFill>
          <a:ln w="15875">
            <a:solidFill>
              <a:srgbClr val="6E949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02920" y="4032504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Kritisch denken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263640" y="4032504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1F4A4A">
              <a:alpha val="0"/>
            </a:srgbClr>
          </a:solidFill>
          <a:ln w="15875">
            <a:solidFill>
              <a:srgbClr val="6E9494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263640" y="4032504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Creatief denken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502920" y="4782312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1F4A4A">
              <a:alpha val="0"/>
            </a:srgbClr>
          </a:solidFill>
          <a:ln w="15875">
            <a:solidFill>
              <a:srgbClr val="6E9494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02920" y="4782312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Problemen oplossen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263640" y="4782312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1F4A4A">
              <a:alpha val="0"/>
            </a:srgbClr>
          </a:solidFill>
          <a:ln w="15875">
            <a:solidFill>
              <a:srgbClr val="6E9494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263640" y="4782312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Besluitvorming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502920" y="571500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 de scan en ontdek jouw spinnenweb op mijnlifeskills.nl</a:t>
            </a:r>
            <a:endParaRPr lang="en-US" sz="1500" dirty="0"/>
          </a:p>
        </p:txBody>
      </p:sp>
      <p:pic>
        <p:nvPicPr>
          <p:cNvPr id="2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26" name="Text 23"/>
          <p:cNvSpPr txBox="1"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2026-08-31T07:18:56Z</dcterms:created>
  <dcterms:modified xsi:type="dcterms:W3CDTF">2026-08-31T07:18:56Z</dcterms:modified>
</cp:coreProperties>
</file>