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4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63840" y="-2377440"/>
            <a:ext cx="6858000" cy="6858000"/>
          </a:xfrm>
          <a:prstGeom prst="ellipse">
            <a:avLst/>
          </a:prstGeom>
          <a:solidFill>
            <a:srgbClr val="3F7878">
              <a:alpha val="3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011680" y="4023360"/>
            <a:ext cx="5669280" cy="5669280"/>
          </a:xfrm>
          <a:prstGeom prst="ellipse">
            <a:avLst/>
          </a:prstGeom>
          <a:solidFill>
            <a:srgbClr val="FADCC9">
              <a:alpha val="2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02920" y="169164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· LEVENSVAARDIGHEDEN · VO · MBO · HBO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2148840"/>
            <a:ext cx="11155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Tien vaardigheden, </a:t>
            </a:r>
            <a:pPr indent="0" marL="0">
              <a:buNone/>
            </a:pPr>
            <a:r>
              <a:rPr lang="en-US" sz="46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één spinnenweb</a:t>
            </a:r>
            <a:endParaRPr lang="en-US" sz="460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35204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Vandaag zie je in één plaatje waar jij sterk in bent, en waar je kunt groeien.</a:t>
            </a:r>
            <a:endParaRPr lang="en-US" sz="2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VANDAAG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deze les je oplevert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02920" y="1920240"/>
            <a:ext cx="11155680" cy="1188720"/>
          </a:xfrm>
          <a:prstGeom prst="roundRect">
            <a:avLst>
              <a:gd name="adj" fmla="val 923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214884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1691640" y="208483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tien leren kennen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2496312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herkent de tien levensvaardigheden in je eigen week.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02920" y="3337560"/>
            <a:ext cx="11155680" cy="1188720"/>
          </a:xfrm>
          <a:prstGeom prst="roundRect">
            <a:avLst>
              <a:gd name="adj" fmla="val 923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356616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1691640" y="350215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Jouw spinnenweb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1691640" y="3913632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doet de scan en ziet je eigen plaatje, zonder cijfer en zonder oordeel.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02920" y="4754880"/>
            <a:ext cx="11155680" cy="1188720"/>
          </a:xfrm>
          <a:prstGeom prst="roundRect">
            <a:avLst>
              <a:gd name="adj" fmla="val 9231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498348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800" dirty="0"/>
          </a:p>
        </p:txBody>
      </p:sp>
      <p:sp>
        <p:nvSpPr>
          <p:cNvPr id="14" name="Text 12"/>
          <p:cNvSpPr txBox="1"/>
          <p:nvPr/>
        </p:nvSpPr>
        <p:spPr>
          <a:xfrm>
            <a:off x="1691640" y="491947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Eén kleine stap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1691640" y="5330952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kiest één vaardigheid en één stap voor de komende twee weken.</a:t>
            </a:r>
            <a:endParaRPr lang="en-US" sz="130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17" name="Text 14"/>
          <p:cNvSpPr txBox="1"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OPWARMEN · 8 MINUTEN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Herken de vaardigheid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5448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Welke vaardigheid heb je hier nodig? Raad maar: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2103120"/>
            <a:ext cx="5440680" cy="1021080"/>
          </a:xfrm>
          <a:prstGeom prst="roundRect">
            <a:avLst>
              <a:gd name="adj" fmla="val 10746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103120"/>
            <a:ext cx="4892040" cy="1021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vriend zit ergens mee en jij merkt het als eerste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63640" y="2103120"/>
            <a:ext cx="5440680" cy="1021080"/>
          </a:xfrm>
          <a:prstGeom prst="roundRect">
            <a:avLst>
              <a:gd name="adj" fmla="val 10746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37960" y="2103120"/>
            <a:ext cx="4892040" cy="1021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Kiezen tussen twee bijbanen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02920" y="3352800"/>
            <a:ext cx="5440680" cy="1021080"/>
          </a:xfrm>
          <a:prstGeom prst="roundRect">
            <a:avLst>
              <a:gd name="adj" fmla="val 10746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77240" y="3352800"/>
            <a:ext cx="4892040" cy="1021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groepsapp ontploft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263640" y="3352800"/>
            <a:ext cx="5440680" cy="1021080"/>
          </a:xfrm>
          <a:prstGeom prst="roundRect">
            <a:avLst>
              <a:gd name="adj" fmla="val 10746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352800"/>
            <a:ext cx="4892040" cy="1021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Morgen een toets en je hoofd zit vol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02920" y="4602480"/>
            <a:ext cx="5440680" cy="1021080"/>
          </a:xfrm>
          <a:prstGeom prst="roundRect">
            <a:avLst>
              <a:gd name="adj" fmla="val 10746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77240" y="4602480"/>
            <a:ext cx="4892040" cy="1021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 zeggen tegen een leuk plan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263640" y="4602480"/>
            <a:ext cx="5440680" cy="1021080"/>
          </a:xfrm>
          <a:prstGeom prst="roundRect">
            <a:avLst>
              <a:gd name="adj" fmla="val 10746"/>
            </a:avLst>
          </a:prstGeom>
          <a:solidFill>
            <a:srgbClr val="FADCC9"/>
          </a:solidFill>
          <a:ln w="19050">
            <a:solidFill>
              <a:srgbClr val="EC7C5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537960" y="4602480"/>
            <a:ext cx="4892040" cy="1021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Jouw voorbeeld: …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502920" y="580644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Het zijn er tien, en je gebruikt ze elke dag.</a:t>
            </a:r>
            <a:endParaRPr lang="en-US" sz="1200" dirty="0"/>
          </a:p>
        </p:txBody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STAP 1 · 7 MINUTEN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tien op een rij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5448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heeft deze vandaag al gebruikt? Steek je vinger op.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F4A4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148840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· Zelfbewustzijn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263640" y="2148840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F4A4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37960" y="2148840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· Empathie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02920" y="2852928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F4A4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77240" y="2852928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· Omgaan met emoties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263640" y="2852928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F4A4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2852928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· Omgaan met stress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02920" y="3557016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F4A4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77240" y="3557016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· Effectieve communicatie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263640" y="3557016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F4A4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537960" y="3557016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· Interpersoonlijke relaties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502920" y="4261104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F4A4A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77240" y="4261104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· Kritisch denken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263640" y="4261104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F4A4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261104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· Creatief denken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502920" y="4965192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F4A4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965192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 · Problemen oplossen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263640" y="4965192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1F4A4A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537960" y="4965192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· Besluitvorming</a:t>
            </a:r>
            <a:endParaRPr lang="en-US" sz="1400" dirty="0"/>
          </a:p>
        </p:txBody>
      </p:sp>
      <p:pic>
        <p:nvPicPr>
          <p:cNvPr id="2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26" name="Text 23"/>
          <p:cNvSpPr txBox="1"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STAP 2 · 10 MINUTEN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 de scan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5448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Pak je telefoon: mijnlifeskills.nl → Doe de scan → Quickscan (20 stellingen, ± 5 minuten).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3611880" cy="3383280"/>
          </a:xfrm>
          <a:prstGeom prst="roundRect">
            <a:avLst>
              <a:gd name="adj" fmla="val 3243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42316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 en eerlijk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971800"/>
            <a:ext cx="30632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Niemand kijkt mee.</a:t>
            </a:r>
            <a:endParaRPr lang="en-US" sz="1350" dirty="0"/>
          </a:p>
          <a:p>
            <a:pPr indent="0" marL="0">
              <a:buNone/>
            </a:pP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 is geen goed of fout; eerlijk werkt het best.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4343400" y="2148840"/>
            <a:ext cx="3611880" cy="3383280"/>
          </a:xfrm>
          <a:prstGeom prst="roundRect">
            <a:avLst>
              <a:gd name="adj" fmla="val 3243"/>
            </a:avLst>
          </a:prstGeom>
          <a:solidFill>
            <a:srgbClr val="FDF8F2"/>
          </a:solidFill>
          <a:ln w="12700">
            <a:solidFill>
              <a:srgbClr val="E4D9C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17720" y="242316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Geen cijfer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4617720" y="2971800"/>
            <a:ext cx="30632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scan geeft geen uitslag maar een spiegel: waar sta ik nu?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8183880" y="2148840"/>
            <a:ext cx="3611880" cy="3383280"/>
          </a:xfrm>
          <a:prstGeom prst="roundRect">
            <a:avLst>
              <a:gd name="adj" fmla="val 3243"/>
            </a:avLst>
          </a:prstGeom>
          <a:solidFill>
            <a:srgbClr val="FADCC9"/>
          </a:solidFill>
          <a:ln w="19050">
            <a:solidFill>
              <a:srgbClr val="EC7C5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458200" y="242316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Klaar?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8458200" y="2971800"/>
            <a:ext cx="30632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Bekijk je spinnenweb: waar is je web breed, waar is het smal?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502920" y="580644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Geen telefoon of wifi? Het spinnenweb-werkblad op papier werkt ook.</a:t>
            </a:r>
            <a:endParaRPr lang="en-US" sz="1200" dirty="0"/>
          </a:p>
        </p:txBody>
      </p:sp>
      <p:pic>
        <p:nvPicPr>
          <p:cNvPr id="1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16" name="Text 13"/>
          <p:cNvSpPr txBox="1"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STAP 3 · 8 MINUTEN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Lees je spinnenweb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5448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Zonder oordeel: het plaatje is van jou: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02920" y="2148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188720" y="2130552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Waar is je web breed? Dat zijn je sterke kanten.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807208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502920" y="28072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188720" y="2788920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Waar is het smal? Dat zijn je groeikanten.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02920" y="3465576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502920" y="34655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188720" y="3447288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Schrijf op: twee vaardigheden waar je trots op bent.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02920" y="4123944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502920" y="41239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188720" y="4105656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één die je wilt laten groeien.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502920" y="580644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Een smal punt is geen tekort, maar een startpunt. Het web verandert mee met jou.</a:t>
            </a:r>
            <a:endParaRPr lang="en-US" sz="1200" dirty="0"/>
          </a:p>
        </p:txBody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STAP 4 · 10 MINUTEN · TWEETALLEN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Kies je stap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5448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Eén vaardigheid, één kleine stap: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02920" y="2148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188720" y="2130552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Vertel je maatje welke vaardigheid je koos, en waarom.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807208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502920" y="28072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188720" y="2788920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Bedenk samen één kleine stap voor de komende twee weken.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02920" y="3465576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502920" y="34655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188720" y="3447288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Maak hem zó klein dat hij zeker lukt.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02920" y="4123944"/>
            <a:ext cx="457200" cy="457200"/>
          </a:xfrm>
          <a:prstGeom prst="ellipse">
            <a:avLst/>
          </a:prstGeom>
          <a:solidFill>
            <a:srgbClr val="3F7878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502920" y="41239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188720" y="4105656"/>
            <a:ext cx="10424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Spreek af hoe je maatje er straks naar vraagt.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502920" y="580644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hoeft niets te fixen. Eén kleine stap die zeker lukt, brengt je verder dan een groot plan dat blijft liggen.</a:t>
            </a:r>
            <a:endParaRPr lang="en-US" sz="1200" dirty="0"/>
          </a:p>
        </p:txBody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EB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95C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TERUGKIJKEN · ÉÉN KLEINE STAP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3152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 neem jij mee naar </a:t>
            </a:r>
            <a:pPr indent="0" marL="0">
              <a:buNone/>
            </a:pPr>
            <a:r>
              <a:rPr lang="en-US" sz="34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het gesprek</a:t>
            </a:r>
            <a:pPr indent="0" marL="0">
              <a:buNone/>
            </a:pPr>
            <a:r>
              <a:rPr lang="en-US" sz="34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55448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Maak het zó concreet dat het vanzelf meegaat: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11155680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5875">
            <a:solidFill>
              <a:srgbClr val="EC7C5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4884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Zet je gekozen vaardigheid en je stap in je telefoon of op papier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02920" y="3200400"/>
            <a:ext cx="11155680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5875">
            <a:solidFill>
              <a:srgbClr val="EC7C5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0040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Neem ze mee naar je mentor, SLB'er of begeleider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02920" y="4251960"/>
            <a:ext cx="11155680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5875">
            <a:solidFill>
              <a:srgbClr val="EC7C5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425196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2E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Kijk daar samen terug: gelukt? Wat wordt de volgende stap?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502920" y="548640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A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Het spinnenweb is van jou: jij bepaalt wie het ziet.</a:t>
            </a:r>
            <a:endParaRPr lang="en-US" sz="140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8A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F4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11155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ADC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VANDAAG GEOEFEND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77724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EC7C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Zelfbewustzijn</a:t>
            </a:r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één van de tien levensvaardigheden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783080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EC7C5F"/>
          </a:solidFill>
          <a:ln w="19050">
            <a:solidFill>
              <a:srgbClr val="EC7C5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02920" y="1783080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Zelfbewustzijn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263640" y="1783080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3F7878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263640" y="1783080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Empathie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02920" y="2532888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3F7878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02920" y="2532888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Omgaan met emoties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263640" y="2532888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3F7878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263640" y="2532888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Omgaan met stress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02920" y="3282696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3F7878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02920" y="3282696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Effectieve communicatie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263640" y="3282696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3F7878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63640" y="3282696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Interpersoonlijke relaties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02920" y="4032504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3F7878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02920" y="4032504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Kritisch denken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263640" y="4032504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3F7878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263640" y="4032504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Creatief denken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502920" y="4782312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3F7878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02920" y="4782312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Problemen oplossen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263640" y="4782312"/>
            <a:ext cx="5440680" cy="566928"/>
          </a:xfrm>
          <a:prstGeom prst="roundRect">
            <a:avLst>
              <a:gd name="adj" fmla="val 50000"/>
            </a:avLst>
          </a:prstGeom>
          <a:solidFill>
            <a:srgbClr val="3F7878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263640" y="4782312"/>
            <a:ext cx="5440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Besluitvorming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502920" y="571500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 de scan en ontdek jouw spinnenweb op mijnlifeskills.nl</a:t>
            </a:r>
            <a:endParaRPr lang="en-US" sz="1500" dirty="0"/>
          </a:p>
        </p:txBody>
      </p:sp>
      <p:pic>
        <p:nvPicPr>
          <p:cNvPr id="2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199632"/>
            <a:ext cx="1563624" cy="384048"/>
          </a:xfrm>
          <a:prstGeom prst="rect">
            <a:avLst/>
          </a:prstGeom>
        </p:spPr>
      </p:pic>
      <p:sp>
        <p:nvSpPr>
          <p:cNvPr id="26" name="Text 23"/>
          <p:cNvSpPr txBox="1"/>
          <p:nvPr/>
        </p:nvSpPr>
        <p:spPr>
          <a:xfrm>
            <a:off x="9400032" y="6254496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D8E8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mijnlifeskills.nl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2026-08-31T07:18:56Z</dcterms:created>
  <dcterms:modified xsi:type="dcterms:W3CDTF">2026-08-31T07:18:56Z</dcterms:modified>
</cp:coreProperties>
</file>