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63840" y="-2377440"/>
            <a:ext cx="6858000" cy="6858000"/>
          </a:xfrm>
          <a:prstGeom prst="ellipse">
            <a:avLst/>
          </a:prstGeom>
          <a:solidFill>
            <a:srgbClr val="3F7878">
              <a:alpha val="3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011680" y="4023360"/>
            <a:ext cx="5669280" cy="5669280"/>
          </a:xfrm>
          <a:prstGeom prst="ellipse">
            <a:avLst/>
          </a:prstGeom>
          <a:solidFill>
            <a:srgbClr val="FADCC9">
              <a:alpha val="2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02920" y="169164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· LEVENSVAARDIGHEDEN · MBO &amp; HBO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2148840"/>
            <a:ext cx="11155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eerste </a:t>
            </a:r>
            <a:pPr indent="0" marL="0">
              <a:buNone/>
            </a:pPr>
            <a:r>
              <a:rPr lang="en-US" sz="60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vijf minuten</a:t>
            </a:r>
            <a:endParaRPr lang="en-US" sz="60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35204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Zenuwen horen erbij. Vandaag zorg je dat de start van jou is.</a:t>
            </a:r>
            <a:endParaRPr lang="en-US" sz="2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VANDAAG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deze les je oplevert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02920" y="1920240"/>
            <a:ext cx="11155680" cy="1188720"/>
          </a:xfrm>
          <a:prstGeom prst="roundRect">
            <a:avLst>
              <a:gd name="adj" fmla="val 923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214884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1691640" y="208483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signalen in beeld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49631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herkent wat spanning bij jou doet in lijf, hoofd en gedrag.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3337560"/>
            <a:ext cx="11155680" cy="1188720"/>
          </a:xfrm>
          <a:prstGeom prst="roundRect">
            <a:avLst>
              <a:gd name="adj" fmla="val 923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56616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1691640" y="350215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Een script voor je start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1691640" y="391363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schrijft de eerste vijf minuten van een echt spannend moment uit.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02920" y="4754880"/>
            <a:ext cx="11155680" cy="1188720"/>
          </a:xfrm>
          <a:prstGeom prst="roundRect">
            <a:avLst>
              <a:gd name="adj" fmla="val 923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498348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800" dirty="0"/>
          </a:p>
        </p:txBody>
      </p:sp>
      <p:sp>
        <p:nvSpPr>
          <p:cNvPr id="14" name="Text 12"/>
          <p:cNvSpPr txBox="1"/>
          <p:nvPr/>
        </p:nvSpPr>
        <p:spPr>
          <a:xfrm>
            <a:off x="1691640" y="491947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Eén helper die past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533095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oefent je start en kiest wat jou helpt: adem, voeten of eerste zin.</a:t>
            </a:r>
            <a:endParaRPr lang="en-US" sz="13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OPWARMEN · 8 MINUTEN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spanningslijn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5448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Denk je een lijn door het lokaal van 0 tot 10. Ga staan bij jouw getal voor: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148840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Een onverwachte beurt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63640" y="214884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37960" y="2148840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Presenteren voor de groep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02920" y="291693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77240" y="2916936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Een sollicitatiegesprek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263640" y="291693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2916936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Een tentamen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02920" y="3685032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77240" y="3685032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eerste stagedag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263640" y="3685032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ADCC9"/>
          </a:solidFill>
          <a:ln w="19050">
            <a:solidFill>
              <a:srgbClr val="EC7C5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537960" y="3685032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Elk getal is normaal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502920" y="580644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Vraag steeds één of twee studenten: wat maakt het voor jou een 8, of juist een 2?</a:t>
            </a:r>
            <a:endParaRPr lang="en-US" sz="1200" dirty="0"/>
          </a:p>
        </p:txBody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1 · 8 MINUTEN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 je signalen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5448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gebeurt er bij jou als de spanning oploopt? Zet het op papier.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3611880" cy="3383280"/>
          </a:xfrm>
          <a:prstGeom prst="roundRect">
            <a:avLst>
              <a:gd name="adj" fmla="val 3243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4231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Lijf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971800"/>
            <a:ext cx="3063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Hartslag omhoog, koude handen, warm worden, trillende stem.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4343400" y="2148840"/>
            <a:ext cx="3611880" cy="3383280"/>
          </a:xfrm>
          <a:prstGeom prst="roundRect">
            <a:avLst>
              <a:gd name="adj" fmla="val 3243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17720" y="24231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Hoofd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4617720" y="2971800"/>
            <a:ext cx="3063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"Ik ga afgaan." Blackout. Alles tegelijk willen onthouden.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8183880" y="2148840"/>
            <a:ext cx="3611880" cy="3383280"/>
          </a:xfrm>
          <a:prstGeom prst="roundRect">
            <a:avLst>
              <a:gd name="adj" fmla="val 3243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458200" y="24231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Gedrag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8458200" y="2971800"/>
            <a:ext cx="3063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Sneller praten, uitstellen, grapjes maken, wegkijken.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502920" y="580644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Spanning binnen je venster maakt je scherper; erboven neemt hij het over (window of tolerance).</a:t>
            </a:r>
            <a:endParaRPr lang="en-US" sz="1200" dirty="0"/>
          </a:p>
        </p:txBody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2 · 7 MINUTEN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je moment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5448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een écht spannend moment uit de komende weken: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2103120"/>
            <a:ext cx="5440680" cy="1021080"/>
          </a:xfrm>
          <a:prstGeom prst="roundRect">
            <a:avLst>
              <a:gd name="adj" fmla="val 10746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103120"/>
            <a:ext cx="4892040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Presentatie voor de klas of opdrachtgever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63640" y="2103120"/>
            <a:ext cx="5440680" cy="1021080"/>
          </a:xfrm>
          <a:prstGeom prst="roundRect">
            <a:avLst>
              <a:gd name="adj" fmla="val 10746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37960" y="2103120"/>
            <a:ext cx="4892040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Sollicitatie- of stagegesprek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02920" y="3352800"/>
            <a:ext cx="5440680" cy="1021080"/>
          </a:xfrm>
          <a:prstGeom prst="roundRect">
            <a:avLst>
              <a:gd name="adj" fmla="val 10746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77240" y="3352800"/>
            <a:ext cx="4892040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Tentamen of assessment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263640" y="3352800"/>
            <a:ext cx="5440680" cy="1021080"/>
          </a:xfrm>
          <a:prstGeom prst="roundRect">
            <a:avLst>
              <a:gd name="adj" fmla="val 10746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352800"/>
            <a:ext cx="4892040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Lastig gesprek op stage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02920" y="4602480"/>
            <a:ext cx="5440680" cy="1021080"/>
          </a:xfrm>
          <a:prstGeom prst="roundRect">
            <a:avLst>
              <a:gd name="adj" fmla="val 10746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77240" y="4602480"/>
            <a:ext cx="4892040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Eerste werk- of stagedag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263640" y="4602480"/>
            <a:ext cx="5440680" cy="1021080"/>
          </a:xfrm>
          <a:prstGeom prst="roundRect">
            <a:avLst>
              <a:gd name="adj" fmla="val 10746"/>
            </a:avLst>
          </a:prstGeom>
          <a:solidFill>
            <a:srgbClr val="FADCC9"/>
          </a:solidFill>
          <a:ln w="19050">
            <a:solidFill>
              <a:srgbClr val="EC7C5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537960" y="4602480"/>
            <a:ext cx="4892040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 moment: …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502920" y="580644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Geen moment paraat? Neem de eerstvolgende presentatie van je opleiding.</a:t>
            </a:r>
            <a:endParaRPr lang="en-US" sz="1200" dirty="0"/>
          </a:p>
        </p:txBody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3 · 10 MINUTEN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Schrijf je eerste vijf minuten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5448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Hoe kom je binnen, wat is je eerste zin, hoe sta je, wanneer adem je uit? Je gereedschap: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148840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Voeten stevig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63640" y="214884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37960" y="2148840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Adem langzaam uit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02920" y="291693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ADCC9"/>
          </a:solidFill>
          <a:ln w="19050">
            <a:solidFill>
              <a:srgbClr val="EC7C5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77240" y="2916936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Eerste zin uit je hoofd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263640" y="291693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2916936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Kijk één iemand vriendelijk aan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02920" y="3685032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77240" y="3685032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Spiekbriefje mag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263640" y="3685032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537960" y="3685032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Begin lángzamer dan je wilt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502920" y="580644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Hoe preciezer het script, hoe minder je op het moment zelf hoeft te beslissen.</a:t>
            </a:r>
            <a:endParaRPr lang="en-US" sz="1200" dirty="0"/>
          </a:p>
        </p:txBody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4 · 10 MINUTEN · TWEETALLEN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Oefen de start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5448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Alleen de eerste minuut, meer niet: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02920" y="2148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188720" y="2130552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Oefen alleen je opening en je eerste zin.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807208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02920" y="28072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188720" y="2788920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Twee keer per persoon.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3465576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02920" y="34655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3447288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maatje benoemt alleen wat wérkte.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4123944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02920" y="41239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188720" y="4105656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Wissel om.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502920" y="580644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Twee keer hetzelfde oefenen voelt dubbel, maar de tweede keer is al rustiger dan de eerste.</a:t>
            </a:r>
            <a:endParaRPr lang="en-US" sz="1200" dirty="0"/>
          </a:p>
        </p:txBody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EB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TERUGKIJKEN · ÉÉN KLEINE STAP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neem jij mee naar </a:t>
            </a:r>
            <a:pPr indent="0" marL="0">
              <a:buNone/>
            </a:pPr>
            <a:r>
              <a:rPr lang="en-US" sz="34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jouw moment</a:t>
            </a:r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5448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Maak het zó klein dat het zeker lukt: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1115568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5875">
            <a:solidFill>
              <a:srgbClr val="EC7C5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4884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Zet je eerste zin in je telefoon of op een kaartje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02920" y="3200400"/>
            <a:ext cx="1115568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5875">
            <a:solidFill>
              <a:srgbClr val="EC7C5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0040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één helper: adem, voeten of spiekbriefje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02920" y="4251960"/>
            <a:ext cx="1115568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5875">
            <a:solidFill>
              <a:srgbClr val="EC7C5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4251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Spreek af wanneer jullie terugkijken: hoe waren jouw eerste vijf minuten?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502920" y="548640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hoeft niet ontspannen te zíjn; je hoeft alleen te beginnen.</a:t>
            </a:r>
            <a:endParaRPr lang="en-US" sz="140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F4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AD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VANDAAG GEOEFEND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7724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Omgaan met stress</a:t>
            </a:r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één van de tien levensvaardigheden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78308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3F7878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1783080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Zelfbewustzijn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263640" y="178308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1F4A4A">
              <a:alpha val="0"/>
            </a:srgbClr>
          </a:solidFill>
          <a:ln w="15875">
            <a:solidFill>
              <a:srgbClr val="6E9494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263640" y="1783080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Empathie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02920" y="2532888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3F7878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02920" y="2532888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Omgaan met emoties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263640" y="2532888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EC7C5F"/>
          </a:solidFill>
          <a:ln w="19050">
            <a:solidFill>
              <a:srgbClr val="EC7C5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263640" y="2532888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Omgaan met stress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02920" y="328269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1F4A4A">
              <a:alpha val="0"/>
            </a:srgbClr>
          </a:solidFill>
          <a:ln w="15875">
            <a:solidFill>
              <a:srgbClr val="6E949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2920" y="3282696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Effectieve communicatie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263640" y="328269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1F4A4A">
              <a:alpha val="0"/>
            </a:srgbClr>
          </a:solidFill>
          <a:ln w="15875">
            <a:solidFill>
              <a:srgbClr val="6E949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3282696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Interpersoonlijke relaties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02920" y="4032504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1F4A4A">
              <a:alpha val="0"/>
            </a:srgbClr>
          </a:solidFill>
          <a:ln w="15875">
            <a:solidFill>
              <a:srgbClr val="6E949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02920" y="4032504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 denken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263640" y="4032504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1F4A4A">
              <a:alpha val="0"/>
            </a:srgbClr>
          </a:solidFill>
          <a:ln w="15875">
            <a:solidFill>
              <a:srgbClr val="6E9494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263640" y="4032504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Creatief denken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02920" y="4782312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1F4A4A">
              <a:alpha val="0"/>
            </a:srgbClr>
          </a:solidFill>
          <a:ln w="15875">
            <a:solidFill>
              <a:srgbClr val="6E9494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02920" y="4782312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Problemen oplossen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263640" y="4782312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1F4A4A">
              <a:alpha val="0"/>
            </a:srgbClr>
          </a:solidFill>
          <a:ln w="15875">
            <a:solidFill>
              <a:srgbClr val="6E9494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263640" y="4782312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Besluitvorming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502920" y="571500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 de scan en ontdek jouw spinnenweb op mijnlifeskills.nl</a:t>
            </a:r>
            <a:endParaRPr lang="en-US" sz="1500" dirty="0"/>
          </a:p>
        </p:txBody>
      </p:sp>
      <p:pic>
        <p:nvPicPr>
          <p:cNvPr id="2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26" name="Text 23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2026-08-31T07:18:56Z</dcterms:created>
  <dcterms:modified xsi:type="dcterms:W3CDTF">2026-08-31T07:18:56Z</dcterms:modified>
</cp:coreProperties>
</file>