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Openingsslide. Vertel: vandaag oefenen we met kiezen. Zie de docentenhandleiding voor de letterlijke openingstekst.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Benoem de doelen expliciet; dat is de E van SAFE. Daarna direct door naar het opwarmen.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hoog houden. Wie in het midden blijft staan benoem je positief: twijfel is informatie.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geen grote keuze paraat heeft, neemt een kleinere: het kiezen zelf werkt precies hetzelfde.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Loop rond en help concretiseren. Twee opties mag, drie dwingt tot breder kijken.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zijn spinnenweb erbij heeft, kijkt ook naar de score op Zelfbewustzijn.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 het doorvragen eerst één keer voor met een leerling of student voor de groep.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Sluit af met de drieslag uit de handleiding en laat iedereen zijn kleine stap opschrijven.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Slotslide: Zelfbewustzijn en Kritisch denken zijn vandaag ook geoefend (lichter gemarkeerd).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011680"/>
            <a:ext cx="6400800" cy="64008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5029200" cy="5029200"/>
          </a:xfrm>
          <a:prstGeom prst="ellipse">
            <a:avLst/>
          </a:prstGeom>
          <a:solidFill>
            <a:srgbClr val="EC7C5F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LOB-LES · LEVENSVAARDIGHEDEN · VO KLAS 1-3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240280"/>
            <a:ext cx="11155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keuze die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02920" y="35204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Kiezen kun je leren. Vandaag oefen je met een keuze die er voor jou toe doet.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echte keuze in beeld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legt een keuze die nu speelt uiteen in drie opties en hun gevolgen.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Weten wat jij belangrijk vindt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kiest de waarden die voor jou het zwaarst wegen, en legt ze naast je opties.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kleine stap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weet aan het eind wat je deze week gaat checken.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of dat: kies met je voeten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Linkerkant van het lokaal = optie één · rechterkant = optie twee. Sta op, kies, en soms vraagt je docent: waarom sta je daar?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017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474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1" name="Text 8"/>
          <p:cNvSpPr/>
          <p:nvPr/>
        </p:nvSpPr>
        <p:spPr>
          <a:xfrm>
            <a:off x="3474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spontaan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3" name="Text 10"/>
          <p:cNvSpPr/>
          <p:nvPr/>
        </p:nvSpPr>
        <p:spPr>
          <a:xfrm>
            <a:off x="6217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32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189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6" name="Text 13"/>
          <p:cNvSpPr/>
          <p:nvPr/>
        </p:nvSpPr>
        <p:spPr>
          <a:xfrm>
            <a:off x="9189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handen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017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474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1" name="Text 18"/>
          <p:cNvSpPr/>
          <p:nvPr/>
        </p:nvSpPr>
        <p:spPr>
          <a:xfrm>
            <a:off x="3474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hoofd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3" name="Text 20"/>
          <p:cNvSpPr/>
          <p:nvPr/>
        </p:nvSpPr>
        <p:spPr>
          <a:xfrm>
            <a:off x="6217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binnen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732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9189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6" name="Text 23"/>
          <p:cNvSpPr/>
          <p:nvPr/>
        </p:nvSpPr>
        <p:spPr>
          <a:xfrm>
            <a:off x="9189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buiten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02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 ritme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3017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474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1" name="Text 28"/>
          <p:cNvSpPr/>
          <p:nvPr/>
        </p:nvSpPr>
        <p:spPr>
          <a:xfrm>
            <a:off x="3474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dag anders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6217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3" name="Text 30"/>
          <p:cNvSpPr/>
          <p:nvPr/>
        </p:nvSpPr>
        <p:spPr>
          <a:xfrm>
            <a:off x="6217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 weten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8732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9189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6" name="Text 33"/>
          <p:cNvSpPr/>
          <p:nvPr/>
        </p:nvSpPr>
        <p:spPr>
          <a:xfrm>
            <a:off x="9189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02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8" name="Text 35"/>
          <p:cNvSpPr/>
          <p:nvPr/>
        </p:nvSpPr>
        <p:spPr>
          <a:xfrm>
            <a:off x="502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 beslissen</a:t>
            </a:r>
            <a:endParaRPr lang="en-US" sz="1500" dirty="0"/>
          </a:p>
        </p:txBody>
      </p:sp>
      <p:sp>
        <p:nvSpPr>
          <p:cNvPr id="39" name="Text 36"/>
          <p:cNvSpPr/>
          <p:nvPr/>
        </p:nvSpPr>
        <p:spPr>
          <a:xfrm>
            <a:off x="3017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3474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1" name="Text 38"/>
          <p:cNvSpPr/>
          <p:nvPr/>
        </p:nvSpPr>
        <p:spPr>
          <a:xfrm>
            <a:off x="3474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 beslissen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6217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43" name="Text 40"/>
          <p:cNvSpPr/>
          <p:nvPr/>
        </p:nvSpPr>
        <p:spPr>
          <a:xfrm>
            <a:off x="6217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732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9189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6" name="Text 43"/>
          <p:cNvSpPr/>
          <p:nvPr/>
        </p:nvSpPr>
        <p:spPr>
          <a:xfrm>
            <a:off x="9189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5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jouw keuze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iets waar je echt over nadenkt. Hoe echter de keuze, hoe meer deze les je oplevert.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vakken vind ik het leukst?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46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Praktisch of theoretisch?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sector trekt mij?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7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sport of hobby kies ik dit jaar?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 bijbaantje past bij mij?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46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 eigen keuze: ...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drie opties op papier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15968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90288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0288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90288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90288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90288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129016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03336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403336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403336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403336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403336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" y="5897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'alles laten zoals het is' telt ook als optie.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 · MOTIEVENREFLECTIE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vind jij belangrijk?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de drie waarden die voor jou het zwaarst wegen. Leg ze daarna naast je opties: welke optie past het best bij wat jij belangrijk vindt?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Vrijheid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Zekerheid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2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Samenwerken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17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Iets betekenen voor een ander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02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Afwisseling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17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17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Vakmanschap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02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Creativiteit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217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Waardering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02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Balans school en privé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17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is geen goed of fout: het gaat om wat voor jóú zwaar weegt.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WERKEXPLORATIE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door, in tweetallen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de beurt: presenteer je opties en je voorkeur (2 minuten). De ander stelt alleen vragen: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942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94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43000" y="221284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komt jouw beeld van deze optie vandaan?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02920" y="285292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2852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43000" y="281635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je aan zonder dat je het echt weet?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02920" y="3456432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143000" y="341985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heb je er al echt over gesproken?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2920" y="405993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7" name="Text 14"/>
          <p:cNvSpPr/>
          <p:nvPr/>
        </p:nvSpPr>
        <p:spPr>
          <a:xfrm>
            <a:off x="50292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143000" y="40233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zou je willen checken vóór je kiest?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" y="46634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0" name="Text 17"/>
          <p:cNvSpPr/>
          <p:nvPr/>
        </p:nvSpPr>
        <p:spPr>
          <a:xfrm>
            <a:off x="50292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43000" y="462686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zegt deze optie over wat jij belangrijk vindt?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02920" y="5266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43000" y="5230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optie koos je als niemand meekeek?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de keuze van de ander niet beter te maken. Vragen stellen is al helpen.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ga jij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checken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164592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stap die zó klein is dat hij zeker lukt. Bijvoorbeeld: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Vertel thuis welke vakken je het leukst vindt, en waarom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2004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een docent wat je met zijn vak kunt worden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16052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Kijk een dagje mee bij een beroep dat je leuk lijkt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02920" y="53492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je stap op en spreek af wanneer jullie er samen op terugkijken.</a:t>
            </a:r>
            <a:endParaRPr lang="en-US" sz="15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6868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7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02920" y="58064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2026-08-22T19:06:55Z</dcterms:created>
  <dcterms:modified xsi:type="dcterms:W3CDTF">2026-08-22T19:06:55Z</dcterms:modified>
</cp:coreProperties>
</file>