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Openingsslide. Vertel: vandaag oefenen we met kiezen. Zie de docentenhandleiding voor de letterlijke openingstekst.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Benoem de doelen expliciet; dat is de E van SAFE. Daarna direct door naar het opwarmen.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Tempo hoog houden. Wie in het midden blijft staan benoem je positief: twijfel is informatie.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Wie geen grote keuze paraat heeft, neemt een kleinere: het kiezen zelf werkt precies hetzelfde.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Loop rond en help concretiseren. Twee opties mag, drie dwingt tot breder kijken.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Wie zijn spinnenweb erbij heeft, kijkt ook naar de score op Zelfbewustzijn.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 het doorvragen eerst één keer voor met een leerling of student voor de groep.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Sluit af met de drieslag uit de handleiding en laat iedereen zijn kleine stap opschrijven.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Slotslide: Zelfbewustzijn en Kritisch denken zijn vandaag ook geoefend (lichter gemarkeerd).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21040" y="-2011680"/>
            <a:ext cx="6400800" cy="6400800"/>
          </a:xfrm>
          <a:prstGeom prst="ellipse">
            <a:avLst/>
          </a:prstGeom>
          <a:solidFill>
            <a:srgbClr val="3F7878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206240"/>
            <a:ext cx="5029200" cy="5029200"/>
          </a:xfrm>
          <a:prstGeom prst="ellipse">
            <a:avLst/>
          </a:prstGeom>
          <a:solidFill>
            <a:srgbClr val="EC7C5F">
              <a:alpha val="3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LOB-LES · LEVENSVAARDIGHEDEN · MBO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2240280"/>
            <a:ext cx="11155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keuze die </a:t>
            </a:r>
            <a:pPr indent="0" marL="0">
              <a:buNone/>
            </a:pPr>
            <a:r>
              <a:rPr lang="en-US" sz="6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502920" y="35204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Kiezen kun je leren. Vandaag oefen je met een keuze die er voor jou toe doet.</a:t>
            </a:r>
            <a:endParaRPr lang="en-US" sz="2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deze les je oplevert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02920" y="192024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" y="214884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691640" y="208483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echte keuze in beeld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691640" y="249631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legt een keuze die nu speelt uiteen in drie opties en hun gevolgen.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02920" y="333756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356616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1691640" y="350215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Weten wat jij belangrijk vindt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691640" y="391363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kiest de waarden die voor jou het zwaarst wegen, en legt ze naast je opties.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02920" y="475488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7240" y="498348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000" dirty="0"/>
          </a:p>
        </p:txBody>
      </p:sp>
      <p:sp>
        <p:nvSpPr>
          <p:cNvPr id="16" name="Text 13"/>
          <p:cNvSpPr/>
          <p:nvPr/>
        </p:nvSpPr>
        <p:spPr>
          <a:xfrm>
            <a:off x="1691640" y="491947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Eén kleine stap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1691640" y="533095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weet aan het eind wat je deze week gaat checken.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OPWARMEN · 8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 of dat: kies met je voeten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Linkerkant van het lokaal = optie één · rechterkant = optie twee. Sta op, kies, en soms vraagt je docent: waarom sta je daar?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029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plannen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3017520" y="2240280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4747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11" name="Text 8"/>
          <p:cNvSpPr/>
          <p:nvPr/>
        </p:nvSpPr>
        <p:spPr>
          <a:xfrm>
            <a:off x="34747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spontaan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2179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13" name="Text 10"/>
          <p:cNvSpPr/>
          <p:nvPr/>
        </p:nvSpPr>
        <p:spPr>
          <a:xfrm>
            <a:off x="62179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alleen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732520" y="2240280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91897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16" name="Text 13"/>
          <p:cNvSpPr/>
          <p:nvPr/>
        </p:nvSpPr>
        <p:spPr>
          <a:xfrm>
            <a:off x="91897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samen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029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18" name="Text 15"/>
          <p:cNvSpPr/>
          <p:nvPr/>
        </p:nvSpPr>
        <p:spPr>
          <a:xfrm>
            <a:off x="5029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 je handen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3017520" y="3209544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34747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21" name="Text 18"/>
          <p:cNvSpPr/>
          <p:nvPr/>
        </p:nvSpPr>
        <p:spPr>
          <a:xfrm>
            <a:off x="34747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 je hoofd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62179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23" name="Text 20"/>
          <p:cNvSpPr/>
          <p:nvPr/>
        </p:nvSpPr>
        <p:spPr>
          <a:xfrm>
            <a:off x="62179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binnen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8732520" y="3209544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91897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26" name="Text 23"/>
          <p:cNvSpPr/>
          <p:nvPr/>
        </p:nvSpPr>
        <p:spPr>
          <a:xfrm>
            <a:off x="91897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buiten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5029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28" name="Text 25"/>
          <p:cNvSpPr/>
          <p:nvPr/>
        </p:nvSpPr>
        <p:spPr>
          <a:xfrm>
            <a:off x="5029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vast ritme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3017520" y="4178808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34747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31" name="Text 28"/>
          <p:cNvSpPr/>
          <p:nvPr/>
        </p:nvSpPr>
        <p:spPr>
          <a:xfrm>
            <a:off x="34747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elke dag anders</a:t>
            </a:r>
            <a:endParaRPr lang="en-US" sz="1500" dirty="0"/>
          </a:p>
        </p:txBody>
      </p:sp>
      <p:sp>
        <p:nvSpPr>
          <p:cNvPr id="32" name="Shape 29"/>
          <p:cNvSpPr/>
          <p:nvPr/>
        </p:nvSpPr>
        <p:spPr>
          <a:xfrm>
            <a:off x="62179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33" name="Text 30"/>
          <p:cNvSpPr/>
          <p:nvPr/>
        </p:nvSpPr>
        <p:spPr>
          <a:xfrm>
            <a:off x="62179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zeker weten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8732520" y="4178808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91897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36" name="Text 33"/>
          <p:cNvSpPr/>
          <p:nvPr/>
        </p:nvSpPr>
        <p:spPr>
          <a:xfrm>
            <a:off x="91897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avontuur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5029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38" name="Text 35"/>
          <p:cNvSpPr/>
          <p:nvPr/>
        </p:nvSpPr>
        <p:spPr>
          <a:xfrm>
            <a:off x="5029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 beslissen</a:t>
            </a:r>
            <a:endParaRPr lang="en-US" sz="1500" dirty="0"/>
          </a:p>
        </p:txBody>
      </p:sp>
      <p:sp>
        <p:nvSpPr>
          <p:cNvPr id="39" name="Text 36"/>
          <p:cNvSpPr/>
          <p:nvPr/>
        </p:nvSpPr>
        <p:spPr>
          <a:xfrm>
            <a:off x="3017520" y="5148072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40" name="Shape 37"/>
          <p:cNvSpPr/>
          <p:nvPr/>
        </p:nvSpPr>
        <p:spPr>
          <a:xfrm>
            <a:off x="34747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41" name="Text 38"/>
          <p:cNvSpPr/>
          <p:nvPr/>
        </p:nvSpPr>
        <p:spPr>
          <a:xfrm>
            <a:off x="34747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samen beslissen</a:t>
            </a:r>
            <a:endParaRPr lang="en-US" sz="1500" dirty="0"/>
          </a:p>
        </p:txBody>
      </p:sp>
      <p:sp>
        <p:nvSpPr>
          <p:cNvPr id="42" name="Shape 39"/>
          <p:cNvSpPr/>
          <p:nvPr/>
        </p:nvSpPr>
        <p:spPr>
          <a:xfrm>
            <a:off x="62179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43" name="Text 40"/>
          <p:cNvSpPr/>
          <p:nvPr/>
        </p:nvSpPr>
        <p:spPr>
          <a:xfrm>
            <a:off x="62179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hoofd</a:t>
            </a:r>
            <a:endParaRPr lang="en-US" sz="1500" dirty="0"/>
          </a:p>
        </p:txBody>
      </p:sp>
      <p:sp>
        <p:nvSpPr>
          <p:cNvPr id="44" name="Text 41"/>
          <p:cNvSpPr/>
          <p:nvPr/>
        </p:nvSpPr>
        <p:spPr>
          <a:xfrm>
            <a:off x="8732520" y="5148072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45" name="Shape 42"/>
          <p:cNvSpPr/>
          <p:nvPr/>
        </p:nvSpPr>
        <p:spPr>
          <a:xfrm>
            <a:off x="91897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46" name="Text 43"/>
          <p:cNvSpPr/>
          <p:nvPr/>
        </p:nvSpPr>
        <p:spPr>
          <a:xfrm>
            <a:off x="91897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1 · 5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jouw keuze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iets waar je echt over nadenkt. Hoe echter de keuze, hoe meer deze les je oplevert.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24028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1520" y="224028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Groot bedrijf of klein leerbedrijf?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17920" y="224028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46520" y="224028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 keuzedeel of dat?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02920" y="347472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4747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Doorstromen naar niveau 4 of hbo?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17920" y="347472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46520" y="34747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je diploma werken of doorstuderen?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02920" y="470916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31520" y="470916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Welke BPV-plek past bij mij?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17920" y="470916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ADCC9"/>
          </a:solidFill>
          <a:ln w="12700">
            <a:solidFill>
              <a:srgbClr val="EC7C5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46520" y="470916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 eigen keuze: ...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2 · 10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Zet drie opties op papier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3538728" cy="3931920"/>
          </a:xfrm>
          <a:prstGeom prst="roundRect">
            <a:avLst>
              <a:gd name="adj" fmla="val 310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Optie 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77240" y="2697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F7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brengt het mij?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30632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77240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vraagt het van mij?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77240" y="44348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315968" y="1828800"/>
            <a:ext cx="3538728" cy="3931920"/>
          </a:xfrm>
          <a:prstGeom prst="roundRect">
            <a:avLst>
              <a:gd name="adj" fmla="val 310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90288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Optie 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590288" y="2697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F7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brengt het mij?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590288" y="30632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590288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vraagt het van mij?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590288" y="44348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8129016" y="1828800"/>
            <a:ext cx="3538728" cy="3931920"/>
          </a:xfrm>
          <a:prstGeom prst="roundRect">
            <a:avLst>
              <a:gd name="adj" fmla="val 310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403336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Optie 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8403336" y="2697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F7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brengt het mij?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8403336" y="30632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403336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vraagt het van mij?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8403336" y="44348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02920" y="589788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'alles laten zoals het is' telt ook als optie.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3 · 10 MINUTEN · MOTIEVENREFLECTIE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vind jij belangrijk?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de drie waarden die voor jou het zwaarst wegen. Leg ze daarna naast je opties: welke optie past het best bij wat jij belangrijk vindt?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39572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02920" y="239572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Vrijheid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217920" y="239572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17920" y="239572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Zekerheid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02920" y="309067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02920" y="309067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Samenwerken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217920" y="309067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17920" y="309067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Iets betekenen voor een ander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502920" y="378561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378561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Afwisseling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217920" y="378561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217920" y="378561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Vakmanschap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502920" y="448056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02920" y="448056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Creativiteit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6217920" y="448056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17920" y="448056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Waardering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502920" y="5175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02920" y="5175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Balans school en privé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6217920" y="5175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217920" y="5175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Avontuur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502920" y="5742432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is geen goed of fout: het gaat om wat voor jóú zwaar weegt.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4 · 10 MINUTEN · WERKEXPLORATIE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Vraag door, in tweetallen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 de beurt: presenteer je opties en je voorkeur (2 minuten). De ander stelt alleen vragen: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24942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22494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143000" y="221284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Waar komt jouw beeld van deze optie vandaan?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02920" y="2852928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2852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143000" y="2816352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neem je aan zonder dat je het echt weet?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02920" y="3456432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4" name="Text 11"/>
          <p:cNvSpPr/>
          <p:nvPr/>
        </p:nvSpPr>
        <p:spPr>
          <a:xfrm>
            <a:off x="502920" y="34564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143000" y="3419856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heb je er al echt over gesproken?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02920" y="4059936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7" name="Text 14"/>
          <p:cNvSpPr/>
          <p:nvPr/>
        </p:nvSpPr>
        <p:spPr>
          <a:xfrm>
            <a:off x="502920" y="40599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143000" y="402336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zou je willen checken vóór je kiest?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02920" y="4663440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20" name="Text 17"/>
          <p:cNvSpPr/>
          <p:nvPr/>
        </p:nvSpPr>
        <p:spPr>
          <a:xfrm>
            <a:off x="502920" y="4663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143000" y="4626864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zegt deze optie over wat jij belangrijk vindt?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502920" y="526694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23" name="Text 20"/>
          <p:cNvSpPr/>
          <p:nvPr/>
        </p:nvSpPr>
        <p:spPr>
          <a:xfrm>
            <a:off x="502920" y="5266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143000" y="5230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Welke optie koos je als niemand meekeek?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502920" y="5742432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hoeft de keuze van de ander niet beter te maken. Vragen stellen is al helpen.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EB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TERUGKIJKEN · ÉÉN KLEINE STAP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ga jij deze week </a:t>
            </a:r>
            <a:pPr indent="0" marL="0">
              <a:buNone/>
            </a:pPr>
            <a:r>
              <a:rPr lang="en-US" sz="3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checken</a:t>
            </a:r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02920" y="164592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een stap die zó klein is dat hij zeker lukt. Bijvoorbeeld: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2240280"/>
            <a:ext cx="111556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EC7C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24028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 of mail een bedrijf dat je interessant vindt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02920" y="3200400"/>
            <a:ext cx="111556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EC7C5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320040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Spreek een ouderejaars over het keuzedeel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4160520"/>
            <a:ext cx="111556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EC7C5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416052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Neem met je SLB'er de doorstroomeisen door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502920" y="53492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Schrijf je stap op en spreek af wanneer jullie er samen op terugkijken.</a:t>
            </a:r>
            <a:endParaRPr lang="en-US" sz="15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 GEOEFEND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86868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één van de tien levensvaardigheden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874520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2700">
            <a:solidFill>
              <a:srgbClr val="D8E8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874520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Zelfbewustzijn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217920" y="1874520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0" y="1874520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Empathie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624328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624328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emoties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217920" y="2624328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0" y="2624328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stress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02920" y="3374136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374136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Effectieve communicatie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217920" y="3374136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17920" y="3374136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Interpersoonlijke relaties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02920" y="4123944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2700">
            <a:solidFill>
              <a:srgbClr val="D8E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123944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 denken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4123944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4123944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Creatief denken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02920" y="4873752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4873752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Problemen oplossen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217920" y="4873752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EC7C5F"/>
          </a:solidFill>
          <a:ln/>
        </p:spPr>
      </p:sp>
      <p:sp>
        <p:nvSpPr>
          <p:cNvPr id="23" name="Text 21"/>
          <p:cNvSpPr/>
          <p:nvPr/>
        </p:nvSpPr>
        <p:spPr>
          <a:xfrm>
            <a:off x="6217920" y="4873752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02920" y="58064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de scan en ontdek jouw spinnenweb op mijnlifeskills.nl</a:t>
            </a:r>
            <a:endParaRPr lang="en-US" sz="15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2026-08-22T19:06:56Z</dcterms:created>
  <dcterms:modified xsi:type="dcterms:W3CDTF">2026-08-22T19:06:56Z</dcterms:modified>
</cp:coreProperties>
</file>